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4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9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47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151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933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45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778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302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37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19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3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955FF-4D80-4EF1-86E6-353242867CA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6FCBB-0BE9-4669-9EFA-B98A60A9A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567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89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4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Alimul</dc:creator>
  <cp:lastModifiedBy>Alimul</cp:lastModifiedBy>
  <cp:revision>3</cp:revision>
  <dcterms:created xsi:type="dcterms:W3CDTF">2019-05-22T04:54:59Z</dcterms:created>
  <dcterms:modified xsi:type="dcterms:W3CDTF">2019-05-22T05:01:32Z</dcterms:modified>
</cp:coreProperties>
</file>